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959225" cy="2843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5" userDrawn="1">
          <p15:clr>
            <a:srgbClr val="A4A3A4"/>
          </p15:clr>
        </p15:guide>
        <p15:guide id="2" pos="12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7" autoAdjust="0"/>
    <p:restoredTop sz="90828" autoAdjust="0"/>
  </p:normalViewPr>
  <p:slideViewPr>
    <p:cSldViewPr snapToGrid="0">
      <p:cViewPr varScale="1">
        <p:scale>
          <a:sx n="95" d="100"/>
          <a:sy n="95" d="100"/>
        </p:scale>
        <p:origin x="636" y="72"/>
      </p:cViewPr>
      <p:guideLst>
        <p:guide orient="horz" pos="895"/>
        <p:guide pos="124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942" y="465313"/>
            <a:ext cx="3365341" cy="989859"/>
          </a:xfrm>
        </p:spPr>
        <p:txBody>
          <a:bodyPr anchor="b"/>
          <a:lstStyle>
            <a:lvl1pPr algn="ctr">
              <a:defRPr sz="248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4903" y="1493345"/>
            <a:ext cx="2969419" cy="686451"/>
          </a:xfrm>
        </p:spPr>
        <p:txBody>
          <a:bodyPr/>
          <a:lstStyle>
            <a:lvl1pPr marL="0" indent="0" algn="ctr">
              <a:buNone/>
              <a:defRPr sz="995"/>
            </a:lvl1pPr>
            <a:lvl2pPr marL="189555" indent="0" algn="ctr">
              <a:buNone/>
              <a:defRPr sz="829"/>
            </a:lvl2pPr>
            <a:lvl3pPr marL="379110" indent="0" algn="ctr">
              <a:buNone/>
              <a:defRPr sz="746"/>
            </a:lvl3pPr>
            <a:lvl4pPr marL="568665" indent="0" algn="ctr">
              <a:buNone/>
              <a:defRPr sz="663"/>
            </a:lvl4pPr>
            <a:lvl5pPr marL="758220" indent="0" algn="ctr">
              <a:buNone/>
              <a:defRPr sz="663"/>
            </a:lvl5pPr>
            <a:lvl6pPr marL="947776" indent="0" algn="ctr">
              <a:buNone/>
              <a:defRPr sz="663"/>
            </a:lvl6pPr>
            <a:lvl7pPr marL="1137331" indent="0" algn="ctr">
              <a:buNone/>
              <a:defRPr sz="663"/>
            </a:lvl7pPr>
            <a:lvl8pPr marL="1326886" indent="0" algn="ctr">
              <a:buNone/>
              <a:defRPr sz="663"/>
            </a:lvl8pPr>
            <a:lvl9pPr marL="1516441" indent="0" algn="ctr">
              <a:buNone/>
              <a:defRPr sz="66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4531-CD37-4AF3-891C-573A6C3D5054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2429-55A9-47E2-83FF-6F19A4A6C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738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4531-CD37-4AF3-891C-573A6C3D5054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2429-55A9-47E2-83FF-6F19A4A6C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7807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33321" y="151375"/>
            <a:ext cx="853708" cy="240949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2197" y="151375"/>
            <a:ext cx="2511633" cy="240949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4531-CD37-4AF3-891C-573A6C3D5054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2429-55A9-47E2-83FF-6F19A4A6C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3262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4531-CD37-4AF3-891C-573A6C3D5054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2429-55A9-47E2-83FF-6F19A4A6C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93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135" y="708830"/>
            <a:ext cx="3414832" cy="1182697"/>
          </a:xfrm>
        </p:spPr>
        <p:txBody>
          <a:bodyPr anchor="b"/>
          <a:lstStyle>
            <a:lvl1pPr>
              <a:defRPr sz="248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0135" y="1902716"/>
            <a:ext cx="3414832" cy="621953"/>
          </a:xfrm>
        </p:spPr>
        <p:txBody>
          <a:bodyPr/>
          <a:lstStyle>
            <a:lvl1pPr marL="0" indent="0">
              <a:buNone/>
              <a:defRPr sz="995">
                <a:solidFill>
                  <a:schemeClr val="tx1"/>
                </a:solidFill>
              </a:defRPr>
            </a:lvl1pPr>
            <a:lvl2pPr marL="189555" indent="0">
              <a:buNone/>
              <a:defRPr sz="829">
                <a:solidFill>
                  <a:schemeClr val="tx1">
                    <a:tint val="75000"/>
                  </a:schemeClr>
                </a:solidFill>
              </a:defRPr>
            </a:lvl2pPr>
            <a:lvl3pPr marL="379110" indent="0">
              <a:buNone/>
              <a:defRPr sz="746">
                <a:solidFill>
                  <a:schemeClr val="tx1">
                    <a:tint val="75000"/>
                  </a:schemeClr>
                </a:solidFill>
              </a:defRPr>
            </a:lvl3pPr>
            <a:lvl4pPr marL="568665" indent="0">
              <a:buNone/>
              <a:defRPr sz="663">
                <a:solidFill>
                  <a:schemeClr val="tx1">
                    <a:tint val="75000"/>
                  </a:schemeClr>
                </a:solidFill>
              </a:defRPr>
            </a:lvl4pPr>
            <a:lvl5pPr marL="758220" indent="0">
              <a:buNone/>
              <a:defRPr sz="663">
                <a:solidFill>
                  <a:schemeClr val="tx1">
                    <a:tint val="75000"/>
                  </a:schemeClr>
                </a:solidFill>
              </a:defRPr>
            </a:lvl5pPr>
            <a:lvl6pPr marL="947776" indent="0">
              <a:buNone/>
              <a:defRPr sz="663">
                <a:solidFill>
                  <a:schemeClr val="tx1">
                    <a:tint val="75000"/>
                  </a:schemeClr>
                </a:solidFill>
              </a:defRPr>
            </a:lvl6pPr>
            <a:lvl7pPr marL="1137331" indent="0">
              <a:buNone/>
              <a:defRPr sz="663">
                <a:solidFill>
                  <a:schemeClr val="tx1">
                    <a:tint val="75000"/>
                  </a:schemeClr>
                </a:solidFill>
              </a:defRPr>
            </a:lvl7pPr>
            <a:lvl8pPr marL="1326886" indent="0">
              <a:buNone/>
              <a:defRPr sz="663">
                <a:solidFill>
                  <a:schemeClr val="tx1">
                    <a:tint val="75000"/>
                  </a:schemeClr>
                </a:solidFill>
              </a:defRPr>
            </a:lvl8pPr>
            <a:lvl9pPr marL="1516441" indent="0">
              <a:buNone/>
              <a:defRPr sz="6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4531-CD37-4AF3-891C-573A6C3D5054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2429-55A9-47E2-83FF-6F19A4A6C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640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2197" y="756874"/>
            <a:ext cx="1682671" cy="180399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04357" y="756874"/>
            <a:ext cx="1682671" cy="180399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4531-CD37-4AF3-891C-573A6C3D5054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2429-55A9-47E2-83FF-6F19A4A6C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302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712" y="151376"/>
            <a:ext cx="3414832" cy="549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713" y="696982"/>
            <a:ext cx="1674937" cy="341580"/>
          </a:xfrm>
        </p:spPr>
        <p:txBody>
          <a:bodyPr anchor="b"/>
          <a:lstStyle>
            <a:lvl1pPr marL="0" indent="0">
              <a:buNone/>
              <a:defRPr sz="995" b="1"/>
            </a:lvl1pPr>
            <a:lvl2pPr marL="189555" indent="0">
              <a:buNone/>
              <a:defRPr sz="829" b="1"/>
            </a:lvl2pPr>
            <a:lvl3pPr marL="379110" indent="0">
              <a:buNone/>
              <a:defRPr sz="746" b="1"/>
            </a:lvl3pPr>
            <a:lvl4pPr marL="568665" indent="0">
              <a:buNone/>
              <a:defRPr sz="663" b="1"/>
            </a:lvl4pPr>
            <a:lvl5pPr marL="758220" indent="0">
              <a:buNone/>
              <a:defRPr sz="663" b="1"/>
            </a:lvl5pPr>
            <a:lvl6pPr marL="947776" indent="0">
              <a:buNone/>
              <a:defRPr sz="663" b="1"/>
            </a:lvl6pPr>
            <a:lvl7pPr marL="1137331" indent="0">
              <a:buNone/>
              <a:defRPr sz="663" b="1"/>
            </a:lvl7pPr>
            <a:lvl8pPr marL="1326886" indent="0">
              <a:buNone/>
              <a:defRPr sz="663" b="1"/>
            </a:lvl8pPr>
            <a:lvl9pPr marL="1516441" indent="0">
              <a:buNone/>
              <a:defRPr sz="66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2713" y="1038563"/>
            <a:ext cx="1674937" cy="152756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04358" y="696982"/>
            <a:ext cx="1683186" cy="341580"/>
          </a:xfrm>
        </p:spPr>
        <p:txBody>
          <a:bodyPr anchor="b"/>
          <a:lstStyle>
            <a:lvl1pPr marL="0" indent="0">
              <a:buNone/>
              <a:defRPr sz="995" b="1"/>
            </a:lvl1pPr>
            <a:lvl2pPr marL="189555" indent="0">
              <a:buNone/>
              <a:defRPr sz="829" b="1"/>
            </a:lvl2pPr>
            <a:lvl3pPr marL="379110" indent="0">
              <a:buNone/>
              <a:defRPr sz="746" b="1"/>
            </a:lvl3pPr>
            <a:lvl4pPr marL="568665" indent="0">
              <a:buNone/>
              <a:defRPr sz="663" b="1"/>
            </a:lvl4pPr>
            <a:lvl5pPr marL="758220" indent="0">
              <a:buNone/>
              <a:defRPr sz="663" b="1"/>
            </a:lvl5pPr>
            <a:lvl6pPr marL="947776" indent="0">
              <a:buNone/>
              <a:defRPr sz="663" b="1"/>
            </a:lvl6pPr>
            <a:lvl7pPr marL="1137331" indent="0">
              <a:buNone/>
              <a:defRPr sz="663" b="1"/>
            </a:lvl7pPr>
            <a:lvl8pPr marL="1326886" indent="0">
              <a:buNone/>
              <a:defRPr sz="663" b="1"/>
            </a:lvl8pPr>
            <a:lvl9pPr marL="1516441" indent="0">
              <a:buNone/>
              <a:defRPr sz="66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04358" y="1038563"/>
            <a:ext cx="1683186" cy="152756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4531-CD37-4AF3-891C-573A6C3D5054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2429-55A9-47E2-83FF-6F19A4A6C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562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4531-CD37-4AF3-891C-573A6C3D5054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2429-55A9-47E2-83FF-6F19A4A6C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498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4531-CD37-4AF3-891C-573A6C3D5054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2429-55A9-47E2-83FF-6F19A4A6C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24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712" y="189548"/>
            <a:ext cx="1276953" cy="663416"/>
          </a:xfrm>
        </p:spPr>
        <p:txBody>
          <a:bodyPr anchor="b"/>
          <a:lstStyle>
            <a:lvl1pPr>
              <a:defRPr sz="13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3186" y="409371"/>
            <a:ext cx="2004358" cy="2020524"/>
          </a:xfrm>
        </p:spPr>
        <p:txBody>
          <a:bodyPr/>
          <a:lstStyle>
            <a:lvl1pPr>
              <a:defRPr sz="1327"/>
            </a:lvl1pPr>
            <a:lvl2pPr>
              <a:defRPr sz="1161"/>
            </a:lvl2pPr>
            <a:lvl3pPr>
              <a:defRPr sz="995"/>
            </a:lvl3pPr>
            <a:lvl4pPr>
              <a:defRPr sz="829"/>
            </a:lvl4pPr>
            <a:lvl5pPr>
              <a:defRPr sz="829"/>
            </a:lvl5pPr>
            <a:lvl6pPr>
              <a:defRPr sz="829"/>
            </a:lvl6pPr>
            <a:lvl7pPr>
              <a:defRPr sz="829"/>
            </a:lvl7pPr>
            <a:lvl8pPr>
              <a:defRPr sz="829"/>
            </a:lvl8pPr>
            <a:lvl9pPr>
              <a:defRPr sz="82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2712" y="852964"/>
            <a:ext cx="1276953" cy="1580221"/>
          </a:xfrm>
        </p:spPr>
        <p:txBody>
          <a:bodyPr/>
          <a:lstStyle>
            <a:lvl1pPr marL="0" indent="0">
              <a:buNone/>
              <a:defRPr sz="663"/>
            </a:lvl1pPr>
            <a:lvl2pPr marL="189555" indent="0">
              <a:buNone/>
              <a:defRPr sz="580"/>
            </a:lvl2pPr>
            <a:lvl3pPr marL="379110" indent="0">
              <a:buNone/>
              <a:defRPr sz="498"/>
            </a:lvl3pPr>
            <a:lvl4pPr marL="568665" indent="0">
              <a:buNone/>
              <a:defRPr sz="415"/>
            </a:lvl4pPr>
            <a:lvl5pPr marL="758220" indent="0">
              <a:buNone/>
              <a:defRPr sz="415"/>
            </a:lvl5pPr>
            <a:lvl6pPr marL="947776" indent="0">
              <a:buNone/>
              <a:defRPr sz="415"/>
            </a:lvl6pPr>
            <a:lvl7pPr marL="1137331" indent="0">
              <a:buNone/>
              <a:defRPr sz="415"/>
            </a:lvl7pPr>
            <a:lvl8pPr marL="1326886" indent="0">
              <a:buNone/>
              <a:defRPr sz="415"/>
            </a:lvl8pPr>
            <a:lvl9pPr marL="1516441" indent="0">
              <a:buNone/>
              <a:defRPr sz="41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4531-CD37-4AF3-891C-573A6C3D5054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2429-55A9-47E2-83FF-6F19A4A6C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8308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712" y="189548"/>
            <a:ext cx="1276953" cy="663416"/>
          </a:xfrm>
        </p:spPr>
        <p:txBody>
          <a:bodyPr anchor="b"/>
          <a:lstStyle>
            <a:lvl1pPr>
              <a:defRPr sz="13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83186" y="409371"/>
            <a:ext cx="2004358" cy="2020524"/>
          </a:xfrm>
        </p:spPr>
        <p:txBody>
          <a:bodyPr anchor="t"/>
          <a:lstStyle>
            <a:lvl1pPr marL="0" indent="0">
              <a:buNone/>
              <a:defRPr sz="1327"/>
            </a:lvl1pPr>
            <a:lvl2pPr marL="189555" indent="0">
              <a:buNone/>
              <a:defRPr sz="1161"/>
            </a:lvl2pPr>
            <a:lvl3pPr marL="379110" indent="0">
              <a:buNone/>
              <a:defRPr sz="995"/>
            </a:lvl3pPr>
            <a:lvl4pPr marL="568665" indent="0">
              <a:buNone/>
              <a:defRPr sz="829"/>
            </a:lvl4pPr>
            <a:lvl5pPr marL="758220" indent="0">
              <a:buNone/>
              <a:defRPr sz="829"/>
            </a:lvl5pPr>
            <a:lvl6pPr marL="947776" indent="0">
              <a:buNone/>
              <a:defRPr sz="829"/>
            </a:lvl6pPr>
            <a:lvl7pPr marL="1137331" indent="0">
              <a:buNone/>
              <a:defRPr sz="829"/>
            </a:lvl7pPr>
            <a:lvl8pPr marL="1326886" indent="0">
              <a:buNone/>
              <a:defRPr sz="829"/>
            </a:lvl8pPr>
            <a:lvl9pPr marL="1516441" indent="0">
              <a:buNone/>
              <a:defRPr sz="82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2712" y="852964"/>
            <a:ext cx="1276953" cy="1580221"/>
          </a:xfrm>
        </p:spPr>
        <p:txBody>
          <a:bodyPr/>
          <a:lstStyle>
            <a:lvl1pPr marL="0" indent="0">
              <a:buNone/>
              <a:defRPr sz="663"/>
            </a:lvl1pPr>
            <a:lvl2pPr marL="189555" indent="0">
              <a:buNone/>
              <a:defRPr sz="580"/>
            </a:lvl2pPr>
            <a:lvl3pPr marL="379110" indent="0">
              <a:buNone/>
              <a:defRPr sz="498"/>
            </a:lvl3pPr>
            <a:lvl4pPr marL="568665" indent="0">
              <a:buNone/>
              <a:defRPr sz="415"/>
            </a:lvl4pPr>
            <a:lvl5pPr marL="758220" indent="0">
              <a:buNone/>
              <a:defRPr sz="415"/>
            </a:lvl5pPr>
            <a:lvl6pPr marL="947776" indent="0">
              <a:buNone/>
              <a:defRPr sz="415"/>
            </a:lvl6pPr>
            <a:lvl7pPr marL="1137331" indent="0">
              <a:buNone/>
              <a:defRPr sz="415"/>
            </a:lvl7pPr>
            <a:lvl8pPr marL="1326886" indent="0">
              <a:buNone/>
              <a:defRPr sz="415"/>
            </a:lvl8pPr>
            <a:lvl9pPr marL="1516441" indent="0">
              <a:buNone/>
              <a:defRPr sz="41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F4531-CD37-4AF3-891C-573A6C3D5054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02429-55A9-47E2-83FF-6F19A4A6C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039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2197" y="151376"/>
            <a:ext cx="3414832" cy="549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197" y="756874"/>
            <a:ext cx="3414832" cy="18039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2197" y="2635238"/>
            <a:ext cx="890826" cy="151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F4531-CD37-4AF3-891C-573A6C3D5054}" type="datetimeFigureOut">
              <a:rPr kumimoji="1" lang="ja-JP" altLang="en-US" smtClean="0"/>
              <a:t>2019/3/11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1494" y="2635238"/>
            <a:ext cx="1336238" cy="151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96202" y="2635238"/>
            <a:ext cx="890826" cy="151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02429-55A9-47E2-83FF-6F19A4A6CE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641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79110" rtl="0" eaLnBrk="1" latinLnBrk="0" hangingPunct="1">
        <a:lnSpc>
          <a:spcPct val="90000"/>
        </a:lnSpc>
        <a:spcBef>
          <a:spcPct val="0"/>
        </a:spcBef>
        <a:buNone/>
        <a:defRPr kumimoji="1" sz="18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778" indent="-94778" algn="l" defTabSz="37911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kumimoji="1" sz="1161" kern="1200">
          <a:solidFill>
            <a:schemeClr val="tx1"/>
          </a:solidFill>
          <a:latin typeface="+mn-lt"/>
          <a:ea typeface="+mn-ea"/>
          <a:cs typeface="+mn-cs"/>
        </a:defRPr>
      </a:lvl1pPr>
      <a:lvl2pPr marL="284333" indent="-94778" algn="l" defTabSz="379110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kumimoji="1" sz="995" kern="1200">
          <a:solidFill>
            <a:schemeClr val="tx1"/>
          </a:solidFill>
          <a:latin typeface="+mn-lt"/>
          <a:ea typeface="+mn-ea"/>
          <a:cs typeface="+mn-cs"/>
        </a:defRPr>
      </a:lvl2pPr>
      <a:lvl3pPr marL="473888" indent="-94778" algn="l" defTabSz="379110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kumimoji="1" sz="829" kern="1200">
          <a:solidFill>
            <a:schemeClr val="tx1"/>
          </a:solidFill>
          <a:latin typeface="+mn-lt"/>
          <a:ea typeface="+mn-ea"/>
          <a:cs typeface="+mn-cs"/>
        </a:defRPr>
      </a:lvl3pPr>
      <a:lvl4pPr marL="663443" indent="-94778" algn="l" defTabSz="379110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kumimoji="1" sz="746" kern="1200">
          <a:solidFill>
            <a:schemeClr val="tx1"/>
          </a:solidFill>
          <a:latin typeface="+mn-lt"/>
          <a:ea typeface="+mn-ea"/>
          <a:cs typeface="+mn-cs"/>
        </a:defRPr>
      </a:lvl4pPr>
      <a:lvl5pPr marL="852998" indent="-94778" algn="l" defTabSz="379110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kumimoji="1" sz="746" kern="1200">
          <a:solidFill>
            <a:schemeClr val="tx1"/>
          </a:solidFill>
          <a:latin typeface="+mn-lt"/>
          <a:ea typeface="+mn-ea"/>
          <a:cs typeface="+mn-cs"/>
        </a:defRPr>
      </a:lvl5pPr>
      <a:lvl6pPr marL="1042553" indent="-94778" algn="l" defTabSz="379110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kumimoji="1" sz="746" kern="1200">
          <a:solidFill>
            <a:schemeClr val="tx1"/>
          </a:solidFill>
          <a:latin typeface="+mn-lt"/>
          <a:ea typeface="+mn-ea"/>
          <a:cs typeface="+mn-cs"/>
        </a:defRPr>
      </a:lvl6pPr>
      <a:lvl7pPr marL="1232108" indent="-94778" algn="l" defTabSz="379110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kumimoji="1" sz="746" kern="1200">
          <a:solidFill>
            <a:schemeClr val="tx1"/>
          </a:solidFill>
          <a:latin typeface="+mn-lt"/>
          <a:ea typeface="+mn-ea"/>
          <a:cs typeface="+mn-cs"/>
        </a:defRPr>
      </a:lvl7pPr>
      <a:lvl8pPr marL="1421663" indent="-94778" algn="l" defTabSz="379110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kumimoji="1" sz="746" kern="1200">
          <a:solidFill>
            <a:schemeClr val="tx1"/>
          </a:solidFill>
          <a:latin typeface="+mn-lt"/>
          <a:ea typeface="+mn-ea"/>
          <a:cs typeface="+mn-cs"/>
        </a:defRPr>
      </a:lvl8pPr>
      <a:lvl9pPr marL="1611219" indent="-94778" algn="l" defTabSz="379110" rtl="0" eaLnBrk="1" latinLnBrk="0" hangingPunct="1">
        <a:lnSpc>
          <a:spcPct val="90000"/>
        </a:lnSpc>
        <a:spcBef>
          <a:spcPts val="207"/>
        </a:spcBef>
        <a:buFont typeface="Arial" panose="020B0604020202020204" pitchFamily="34" charset="0"/>
        <a:buChar char="•"/>
        <a:defRPr kumimoji="1" sz="7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9110" rtl="0" eaLnBrk="1" latinLnBrk="0" hangingPunct="1">
        <a:defRPr kumimoji="1" sz="746" kern="1200">
          <a:solidFill>
            <a:schemeClr val="tx1"/>
          </a:solidFill>
          <a:latin typeface="+mn-lt"/>
          <a:ea typeface="+mn-ea"/>
          <a:cs typeface="+mn-cs"/>
        </a:defRPr>
      </a:lvl1pPr>
      <a:lvl2pPr marL="189555" algn="l" defTabSz="379110" rtl="0" eaLnBrk="1" latinLnBrk="0" hangingPunct="1">
        <a:defRPr kumimoji="1" sz="746" kern="1200">
          <a:solidFill>
            <a:schemeClr val="tx1"/>
          </a:solidFill>
          <a:latin typeface="+mn-lt"/>
          <a:ea typeface="+mn-ea"/>
          <a:cs typeface="+mn-cs"/>
        </a:defRPr>
      </a:lvl2pPr>
      <a:lvl3pPr marL="379110" algn="l" defTabSz="379110" rtl="0" eaLnBrk="1" latinLnBrk="0" hangingPunct="1">
        <a:defRPr kumimoji="1" sz="746" kern="1200">
          <a:solidFill>
            <a:schemeClr val="tx1"/>
          </a:solidFill>
          <a:latin typeface="+mn-lt"/>
          <a:ea typeface="+mn-ea"/>
          <a:cs typeface="+mn-cs"/>
        </a:defRPr>
      </a:lvl3pPr>
      <a:lvl4pPr marL="568665" algn="l" defTabSz="379110" rtl="0" eaLnBrk="1" latinLnBrk="0" hangingPunct="1">
        <a:defRPr kumimoji="1" sz="746" kern="1200">
          <a:solidFill>
            <a:schemeClr val="tx1"/>
          </a:solidFill>
          <a:latin typeface="+mn-lt"/>
          <a:ea typeface="+mn-ea"/>
          <a:cs typeface="+mn-cs"/>
        </a:defRPr>
      </a:lvl4pPr>
      <a:lvl5pPr marL="758220" algn="l" defTabSz="379110" rtl="0" eaLnBrk="1" latinLnBrk="0" hangingPunct="1">
        <a:defRPr kumimoji="1" sz="746" kern="1200">
          <a:solidFill>
            <a:schemeClr val="tx1"/>
          </a:solidFill>
          <a:latin typeface="+mn-lt"/>
          <a:ea typeface="+mn-ea"/>
          <a:cs typeface="+mn-cs"/>
        </a:defRPr>
      </a:lvl5pPr>
      <a:lvl6pPr marL="947776" algn="l" defTabSz="379110" rtl="0" eaLnBrk="1" latinLnBrk="0" hangingPunct="1">
        <a:defRPr kumimoji="1" sz="746" kern="1200">
          <a:solidFill>
            <a:schemeClr val="tx1"/>
          </a:solidFill>
          <a:latin typeface="+mn-lt"/>
          <a:ea typeface="+mn-ea"/>
          <a:cs typeface="+mn-cs"/>
        </a:defRPr>
      </a:lvl6pPr>
      <a:lvl7pPr marL="1137331" algn="l" defTabSz="379110" rtl="0" eaLnBrk="1" latinLnBrk="0" hangingPunct="1">
        <a:defRPr kumimoji="1" sz="746" kern="1200">
          <a:solidFill>
            <a:schemeClr val="tx1"/>
          </a:solidFill>
          <a:latin typeface="+mn-lt"/>
          <a:ea typeface="+mn-ea"/>
          <a:cs typeface="+mn-cs"/>
        </a:defRPr>
      </a:lvl7pPr>
      <a:lvl8pPr marL="1326886" algn="l" defTabSz="379110" rtl="0" eaLnBrk="1" latinLnBrk="0" hangingPunct="1">
        <a:defRPr kumimoji="1" sz="746" kern="1200">
          <a:solidFill>
            <a:schemeClr val="tx1"/>
          </a:solidFill>
          <a:latin typeface="+mn-lt"/>
          <a:ea typeface="+mn-ea"/>
          <a:cs typeface="+mn-cs"/>
        </a:defRPr>
      </a:lvl8pPr>
      <a:lvl9pPr marL="1516441" algn="l" defTabSz="379110" rtl="0" eaLnBrk="1" latinLnBrk="0" hangingPunct="1">
        <a:defRPr kumimoji="1" sz="7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C4C236-638A-45FF-969E-9F6494E9E9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612" y="107606"/>
            <a:ext cx="3744000" cy="26280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1600" dirty="0"/>
              <a:t>この枠の中にデザインして下さい</a:t>
            </a:r>
          </a:p>
        </p:txBody>
      </p:sp>
    </p:spTree>
    <p:extLst>
      <p:ext uri="{BB962C8B-B14F-4D97-AF65-F5344CB8AC3E}">
        <p14:creationId xmlns:p14="http://schemas.microsoft.com/office/powerpoint/2010/main" val="980709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8</Words>
  <Application>Microsoft Office PowerPoint</Application>
  <PresentationFormat>ユーザー設定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この枠の中にデザインして下さい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この枠の中にデザインして下さい</dc:title>
  <dc:creator>隆司 望月</dc:creator>
  <cp:lastModifiedBy>隆司 望月</cp:lastModifiedBy>
  <cp:revision>2</cp:revision>
  <cp:lastPrinted>2019-03-11T10:07:33Z</cp:lastPrinted>
  <dcterms:created xsi:type="dcterms:W3CDTF">2019-03-11T10:04:50Z</dcterms:created>
  <dcterms:modified xsi:type="dcterms:W3CDTF">2019-03-11T10:16:09Z</dcterms:modified>
</cp:coreProperties>
</file>