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959225" cy="3743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78" userDrawn="1">
          <p15:clr>
            <a:srgbClr val="A4A3A4"/>
          </p15:clr>
        </p15:guide>
        <p15:guide id="2" pos="1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7" autoAdjust="0"/>
    <p:restoredTop sz="90828" autoAdjust="0"/>
  </p:normalViewPr>
  <p:slideViewPr>
    <p:cSldViewPr snapToGrid="0">
      <p:cViewPr varScale="1">
        <p:scale>
          <a:sx n="73" d="100"/>
          <a:sy n="73" d="100"/>
        </p:scale>
        <p:origin x="906" y="66"/>
      </p:cViewPr>
      <p:guideLst>
        <p:guide orient="horz" pos="1178"/>
        <p:guide pos="1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942" y="612623"/>
            <a:ext cx="3365341" cy="1303232"/>
          </a:xfrm>
        </p:spPr>
        <p:txBody>
          <a:bodyPr anchor="b"/>
          <a:lstStyle>
            <a:lvl1pPr algn="ctr">
              <a:defRPr sz="259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903" y="1966112"/>
            <a:ext cx="2969419" cy="903770"/>
          </a:xfrm>
        </p:spPr>
        <p:txBody>
          <a:bodyPr/>
          <a:lstStyle>
            <a:lvl1pPr marL="0" indent="0" algn="ctr">
              <a:buNone/>
              <a:defRPr sz="1039"/>
            </a:lvl1pPr>
            <a:lvl2pPr marL="197968" indent="0" algn="ctr">
              <a:buNone/>
              <a:defRPr sz="866"/>
            </a:lvl2pPr>
            <a:lvl3pPr marL="395935" indent="0" algn="ctr">
              <a:buNone/>
              <a:defRPr sz="779"/>
            </a:lvl3pPr>
            <a:lvl4pPr marL="593903" indent="0" algn="ctr">
              <a:buNone/>
              <a:defRPr sz="693"/>
            </a:lvl4pPr>
            <a:lvl5pPr marL="791870" indent="0" algn="ctr">
              <a:buNone/>
              <a:defRPr sz="693"/>
            </a:lvl5pPr>
            <a:lvl6pPr marL="989838" indent="0" algn="ctr">
              <a:buNone/>
              <a:defRPr sz="693"/>
            </a:lvl6pPr>
            <a:lvl7pPr marL="1187806" indent="0" algn="ctr">
              <a:buNone/>
              <a:defRPr sz="693"/>
            </a:lvl7pPr>
            <a:lvl8pPr marL="1385773" indent="0" algn="ctr">
              <a:buNone/>
              <a:defRPr sz="693"/>
            </a:lvl8pPr>
            <a:lvl9pPr marL="1583741" indent="0" algn="ctr">
              <a:buNone/>
              <a:defRPr sz="69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88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76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321" y="199297"/>
            <a:ext cx="853708" cy="317229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197" y="199297"/>
            <a:ext cx="2511633" cy="317229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177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8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35" y="933233"/>
            <a:ext cx="3414832" cy="1557119"/>
          </a:xfrm>
        </p:spPr>
        <p:txBody>
          <a:bodyPr anchor="b"/>
          <a:lstStyle>
            <a:lvl1pPr>
              <a:defRPr sz="259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35" y="2505083"/>
            <a:ext cx="3414832" cy="818852"/>
          </a:xfrm>
        </p:spPr>
        <p:txBody>
          <a:bodyPr/>
          <a:lstStyle>
            <a:lvl1pPr marL="0" indent="0">
              <a:buNone/>
              <a:defRPr sz="1039">
                <a:solidFill>
                  <a:schemeClr val="tx1"/>
                </a:solidFill>
              </a:defRPr>
            </a:lvl1pPr>
            <a:lvl2pPr marL="197968" indent="0">
              <a:buNone/>
              <a:defRPr sz="866">
                <a:solidFill>
                  <a:schemeClr val="tx1">
                    <a:tint val="75000"/>
                  </a:schemeClr>
                </a:solidFill>
              </a:defRPr>
            </a:lvl2pPr>
            <a:lvl3pPr marL="395935" indent="0">
              <a:buNone/>
              <a:defRPr sz="779">
                <a:solidFill>
                  <a:schemeClr val="tx1">
                    <a:tint val="75000"/>
                  </a:schemeClr>
                </a:solidFill>
              </a:defRPr>
            </a:lvl3pPr>
            <a:lvl4pPr marL="593903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4pPr>
            <a:lvl5pPr marL="791870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5pPr>
            <a:lvl6pPr marL="989838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6pPr>
            <a:lvl7pPr marL="1187806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7pPr>
            <a:lvl8pPr marL="1385773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8pPr>
            <a:lvl9pPr marL="1583741" indent="0">
              <a:buNone/>
              <a:defRPr sz="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95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197" y="996487"/>
            <a:ext cx="1682671" cy="23751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357" y="996487"/>
            <a:ext cx="1682671" cy="23751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83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199298"/>
            <a:ext cx="3414832" cy="7235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13" y="917635"/>
            <a:ext cx="1674937" cy="449719"/>
          </a:xfrm>
        </p:spPr>
        <p:txBody>
          <a:bodyPr anchor="b"/>
          <a:lstStyle>
            <a:lvl1pPr marL="0" indent="0">
              <a:buNone/>
              <a:defRPr sz="1039" b="1"/>
            </a:lvl1pPr>
            <a:lvl2pPr marL="197968" indent="0">
              <a:buNone/>
              <a:defRPr sz="866" b="1"/>
            </a:lvl2pPr>
            <a:lvl3pPr marL="395935" indent="0">
              <a:buNone/>
              <a:defRPr sz="779" b="1"/>
            </a:lvl3pPr>
            <a:lvl4pPr marL="593903" indent="0">
              <a:buNone/>
              <a:defRPr sz="693" b="1"/>
            </a:lvl4pPr>
            <a:lvl5pPr marL="791870" indent="0">
              <a:buNone/>
              <a:defRPr sz="693" b="1"/>
            </a:lvl5pPr>
            <a:lvl6pPr marL="989838" indent="0">
              <a:buNone/>
              <a:defRPr sz="693" b="1"/>
            </a:lvl6pPr>
            <a:lvl7pPr marL="1187806" indent="0">
              <a:buNone/>
              <a:defRPr sz="693" b="1"/>
            </a:lvl7pPr>
            <a:lvl8pPr marL="1385773" indent="0">
              <a:buNone/>
              <a:defRPr sz="693" b="1"/>
            </a:lvl8pPr>
            <a:lvl9pPr marL="1583741" indent="0">
              <a:buNone/>
              <a:defRPr sz="69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13" y="1367353"/>
            <a:ext cx="1674937" cy="20111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358" y="917635"/>
            <a:ext cx="1683186" cy="449719"/>
          </a:xfrm>
        </p:spPr>
        <p:txBody>
          <a:bodyPr anchor="b"/>
          <a:lstStyle>
            <a:lvl1pPr marL="0" indent="0">
              <a:buNone/>
              <a:defRPr sz="1039" b="1"/>
            </a:lvl1pPr>
            <a:lvl2pPr marL="197968" indent="0">
              <a:buNone/>
              <a:defRPr sz="866" b="1"/>
            </a:lvl2pPr>
            <a:lvl3pPr marL="395935" indent="0">
              <a:buNone/>
              <a:defRPr sz="779" b="1"/>
            </a:lvl3pPr>
            <a:lvl4pPr marL="593903" indent="0">
              <a:buNone/>
              <a:defRPr sz="693" b="1"/>
            </a:lvl4pPr>
            <a:lvl5pPr marL="791870" indent="0">
              <a:buNone/>
              <a:defRPr sz="693" b="1"/>
            </a:lvl5pPr>
            <a:lvl6pPr marL="989838" indent="0">
              <a:buNone/>
              <a:defRPr sz="693" b="1"/>
            </a:lvl6pPr>
            <a:lvl7pPr marL="1187806" indent="0">
              <a:buNone/>
              <a:defRPr sz="693" b="1"/>
            </a:lvl7pPr>
            <a:lvl8pPr marL="1385773" indent="0">
              <a:buNone/>
              <a:defRPr sz="693" b="1"/>
            </a:lvl8pPr>
            <a:lvl9pPr marL="1583741" indent="0">
              <a:buNone/>
              <a:defRPr sz="69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358" y="1367353"/>
            <a:ext cx="1683186" cy="20111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70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09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22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249555"/>
            <a:ext cx="1276953" cy="873443"/>
          </a:xfrm>
        </p:spPr>
        <p:txBody>
          <a:bodyPr anchor="b"/>
          <a:lstStyle>
            <a:lvl1pPr>
              <a:defRPr sz="138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186" y="538970"/>
            <a:ext cx="2004358" cy="2660187"/>
          </a:xfrm>
        </p:spPr>
        <p:txBody>
          <a:bodyPr/>
          <a:lstStyle>
            <a:lvl1pPr>
              <a:defRPr sz="1386"/>
            </a:lvl1pPr>
            <a:lvl2pPr>
              <a:defRPr sz="1212"/>
            </a:lvl2pPr>
            <a:lvl3pPr>
              <a:defRPr sz="1039"/>
            </a:lvl3pPr>
            <a:lvl4pPr>
              <a:defRPr sz="866"/>
            </a:lvl4pPr>
            <a:lvl5pPr>
              <a:defRPr sz="866"/>
            </a:lvl5pPr>
            <a:lvl6pPr>
              <a:defRPr sz="866"/>
            </a:lvl6pPr>
            <a:lvl7pPr>
              <a:defRPr sz="866"/>
            </a:lvl7pPr>
            <a:lvl8pPr>
              <a:defRPr sz="866"/>
            </a:lvl8pPr>
            <a:lvl9pPr>
              <a:defRPr sz="8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2" y="1122997"/>
            <a:ext cx="1276953" cy="2080492"/>
          </a:xfrm>
        </p:spPr>
        <p:txBody>
          <a:bodyPr/>
          <a:lstStyle>
            <a:lvl1pPr marL="0" indent="0">
              <a:buNone/>
              <a:defRPr sz="693"/>
            </a:lvl1pPr>
            <a:lvl2pPr marL="197968" indent="0">
              <a:buNone/>
              <a:defRPr sz="606"/>
            </a:lvl2pPr>
            <a:lvl3pPr marL="395935" indent="0">
              <a:buNone/>
              <a:defRPr sz="520"/>
            </a:lvl3pPr>
            <a:lvl4pPr marL="593903" indent="0">
              <a:buNone/>
              <a:defRPr sz="433"/>
            </a:lvl4pPr>
            <a:lvl5pPr marL="791870" indent="0">
              <a:buNone/>
              <a:defRPr sz="433"/>
            </a:lvl5pPr>
            <a:lvl6pPr marL="989838" indent="0">
              <a:buNone/>
              <a:defRPr sz="433"/>
            </a:lvl6pPr>
            <a:lvl7pPr marL="1187806" indent="0">
              <a:buNone/>
              <a:defRPr sz="433"/>
            </a:lvl7pPr>
            <a:lvl8pPr marL="1385773" indent="0">
              <a:buNone/>
              <a:defRPr sz="433"/>
            </a:lvl8pPr>
            <a:lvl9pPr marL="1583741" indent="0">
              <a:buNone/>
              <a:defRPr sz="4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52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249555"/>
            <a:ext cx="1276953" cy="873443"/>
          </a:xfrm>
        </p:spPr>
        <p:txBody>
          <a:bodyPr anchor="b"/>
          <a:lstStyle>
            <a:lvl1pPr>
              <a:defRPr sz="138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186" y="538970"/>
            <a:ext cx="2004358" cy="2660187"/>
          </a:xfrm>
        </p:spPr>
        <p:txBody>
          <a:bodyPr anchor="t"/>
          <a:lstStyle>
            <a:lvl1pPr marL="0" indent="0">
              <a:buNone/>
              <a:defRPr sz="1386"/>
            </a:lvl1pPr>
            <a:lvl2pPr marL="197968" indent="0">
              <a:buNone/>
              <a:defRPr sz="1212"/>
            </a:lvl2pPr>
            <a:lvl3pPr marL="395935" indent="0">
              <a:buNone/>
              <a:defRPr sz="1039"/>
            </a:lvl3pPr>
            <a:lvl4pPr marL="593903" indent="0">
              <a:buNone/>
              <a:defRPr sz="866"/>
            </a:lvl4pPr>
            <a:lvl5pPr marL="791870" indent="0">
              <a:buNone/>
              <a:defRPr sz="866"/>
            </a:lvl5pPr>
            <a:lvl6pPr marL="989838" indent="0">
              <a:buNone/>
              <a:defRPr sz="866"/>
            </a:lvl6pPr>
            <a:lvl7pPr marL="1187806" indent="0">
              <a:buNone/>
              <a:defRPr sz="866"/>
            </a:lvl7pPr>
            <a:lvl8pPr marL="1385773" indent="0">
              <a:buNone/>
              <a:defRPr sz="866"/>
            </a:lvl8pPr>
            <a:lvl9pPr marL="1583741" indent="0">
              <a:buNone/>
              <a:defRPr sz="86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2" y="1122997"/>
            <a:ext cx="1276953" cy="2080492"/>
          </a:xfrm>
        </p:spPr>
        <p:txBody>
          <a:bodyPr/>
          <a:lstStyle>
            <a:lvl1pPr marL="0" indent="0">
              <a:buNone/>
              <a:defRPr sz="693"/>
            </a:lvl1pPr>
            <a:lvl2pPr marL="197968" indent="0">
              <a:buNone/>
              <a:defRPr sz="606"/>
            </a:lvl2pPr>
            <a:lvl3pPr marL="395935" indent="0">
              <a:buNone/>
              <a:defRPr sz="520"/>
            </a:lvl3pPr>
            <a:lvl4pPr marL="593903" indent="0">
              <a:buNone/>
              <a:defRPr sz="433"/>
            </a:lvl4pPr>
            <a:lvl5pPr marL="791870" indent="0">
              <a:buNone/>
              <a:defRPr sz="433"/>
            </a:lvl5pPr>
            <a:lvl6pPr marL="989838" indent="0">
              <a:buNone/>
              <a:defRPr sz="433"/>
            </a:lvl6pPr>
            <a:lvl7pPr marL="1187806" indent="0">
              <a:buNone/>
              <a:defRPr sz="433"/>
            </a:lvl7pPr>
            <a:lvl8pPr marL="1385773" indent="0">
              <a:buNone/>
              <a:defRPr sz="433"/>
            </a:lvl8pPr>
            <a:lvl9pPr marL="1583741" indent="0">
              <a:buNone/>
              <a:defRPr sz="4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04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197" y="199298"/>
            <a:ext cx="3414832" cy="723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197" y="996487"/>
            <a:ext cx="3414832" cy="23751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197" y="3469509"/>
            <a:ext cx="890826" cy="199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494" y="3469509"/>
            <a:ext cx="1336238" cy="199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202" y="3469509"/>
            <a:ext cx="890826" cy="199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95935" rtl="0" eaLnBrk="1" latinLnBrk="0" hangingPunct="1">
        <a:lnSpc>
          <a:spcPct val="90000"/>
        </a:lnSpc>
        <a:spcBef>
          <a:spcPct val="0"/>
        </a:spcBef>
        <a:buNone/>
        <a:defRPr kumimoji="1" sz="19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984" indent="-98984" algn="l" defTabSz="395935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212" kern="1200">
          <a:solidFill>
            <a:schemeClr val="tx1"/>
          </a:solidFill>
          <a:latin typeface="+mn-lt"/>
          <a:ea typeface="+mn-ea"/>
          <a:cs typeface="+mn-cs"/>
        </a:defRPr>
      </a:lvl1pPr>
      <a:lvl2pPr marL="296951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1039" kern="1200">
          <a:solidFill>
            <a:schemeClr val="tx1"/>
          </a:solidFill>
          <a:latin typeface="+mn-lt"/>
          <a:ea typeface="+mn-ea"/>
          <a:cs typeface="+mn-cs"/>
        </a:defRPr>
      </a:lvl2pPr>
      <a:lvl3pPr marL="494919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866" kern="1200">
          <a:solidFill>
            <a:schemeClr val="tx1"/>
          </a:solidFill>
          <a:latin typeface="+mn-lt"/>
          <a:ea typeface="+mn-ea"/>
          <a:cs typeface="+mn-cs"/>
        </a:defRPr>
      </a:lvl3pPr>
      <a:lvl4pPr marL="692887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4pPr>
      <a:lvl5pPr marL="890854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5pPr>
      <a:lvl6pPr marL="1088822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6pPr>
      <a:lvl7pPr marL="1286789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7pPr>
      <a:lvl8pPr marL="1484757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8pPr>
      <a:lvl9pPr marL="1682725" indent="-98984" algn="l" defTabSz="395935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1pPr>
      <a:lvl2pPr marL="197968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2pPr>
      <a:lvl3pPr marL="395935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3pPr>
      <a:lvl4pPr marL="593903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4pPr>
      <a:lvl5pPr marL="791870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5pPr>
      <a:lvl6pPr marL="989838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6pPr>
      <a:lvl7pPr marL="1187806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7pPr>
      <a:lvl8pPr marL="1385773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8pPr>
      <a:lvl9pPr marL="1583741" algn="l" defTabSz="395935" rtl="0" eaLnBrk="1" latinLnBrk="0" hangingPunct="1">
        <a:defRPr kumimoji="1" sz="7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4C236-638A-45FF-969E-9F6494E9E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612" y="107662"/>
            <a:ext cx="3744000" cy="3528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ja-JP" altLang="en-US" sz="1600" dirty="0"/>
              <a:t>この枠の中にデザインして下さい</a:t>
            </a:r>
          </a:p>
        </p:txBody>
      </p:sp>
    </p:spTree>
    <p:extLst>
      <p:ext uri="{BB962C8B-B14F-4D97-AF65-F5344CB8AC3E}">
        <p14:creationId xmlns:p14="http://schemas.microsoft.com/office/powerpoint/2010/main" val="98070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この枠の中にデザインして下さい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この枠の中にデザインして下さい</dc:title>
  <dc:creator>隆司 望月</dc:creator>
  <cp:lastModifiedBy>隆司 望月</cp:lastModifiedBy>
  <cp:revision>3</cp:revision>
  <cp:lastPrinted>2019-03-11T10:07:33Z</cp:lastPrinted>
  <dcterms:created xsi:type="dcterms:W3CDTF">2019-03-11T10:04:50Z</dcterms:created>
  <dcterms:modified xsi:type="dcterms:W3CDTF">2019-03-11T10:18:38Z</dcterms:modified>
</cp:coreProperties>
</file>